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</p:sldIdLst>
  <p:sldSz cx="12192000" cy="6858000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03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182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103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0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4823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50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62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74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253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83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019A2-9971-4BA6-8F99-B2AF20B2650C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E3A8F-8DBB-4343-A3F3-15AEEDAE6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446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64624" y="747510"/>
            <a:ext cx="9144000" cy="2387600"/>
          </a:xfrm>
        </p:spPr>
        <p:txBody>
          <a:bodyPr/>
          <a:lstStyle/>
          <a:p>
            <a:r>
              <a:rPr lang="ja-JP" alt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たかっちゃんの</a:t>
            </a:r>
            <a:r>
              <a:rPr lang="ja-JP" alt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紙芝居</a:t>
            </a:r>
            <a:endParaRPr lang="ja-JP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44488" y="5082639"/>
            <a:ext cx="410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梅美台中央公園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87584" y="4405746"/>
            <a:ext cx="622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2015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9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29</a:t>
            </a:r>
            <a:r>
              <a:rPr kumimoji="1" lang="ja-JP" altLang="en-US" sz="2800" dirty="0" smtClean="0"/>
              <a:t>日　午後</a:t>
            </a:r>
            <a:r>
              <a:rPr kumimoji="1" lang="en-US" altLang="ja-JP" sz="2800" dirty="0" smtClean="0"/>
              <a:t>4</a:t>
            </a:r>
            <a:r>
              <a:rPr kumimoji="1" lang="ja-JP" altLang="en-US" sz="2800" dirty="0" smtClean="0"/>
              <a:t>時～</a:t>
            </a:r>
            <a:r>
              <a:rPr kumimoji="1" lang="en-US" altLang="ja-JP" sz="2800" dirty="0" smtClean="0"/>
              <a:t>5</a:t>
            </a:r>
            <a:r>
              <a:rPr kumimoji="1" lang="ja-JP" altLang="en-US" sz="2800" dirty="0" smtClean="0"/>
              <a:t>時</a:t>
            </a:r>
            <a:r>
              <a:rPr kumimoji="1" lang="en-US" altLang="ja-JP" sz="2800" dirty="0" smtClean="0"/>
              <a:t>30</a:t>
            </a:r>
            <a:r>
              <a:rPr kumimoji="1" lang="ja-JP" altLang="en-US" sz="2800" dirty="0" smtClean="0"/>
              <a:t>分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471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1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1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6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6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26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6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3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0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1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2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8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1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1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53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1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6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2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5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25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6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52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0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0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39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9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7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8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58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8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4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72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68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53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6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3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7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6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7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4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27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0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0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7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59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5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2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3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1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8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60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9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1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3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4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3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9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61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5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8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0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2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2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2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8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5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7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13</Words>
  <Application>Microsoft Office PowerPoint</Application>
  <PresentationFormat>ワイド画面</PresentationFormat>
  <Paragraphs>3</Paragraphs>
  <Slides>76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76</vt:i4>
      </vt:variant>
    </vt:vector>
  </HeadingPairs>
  <TitlesOfParts>
    <vt:vector size="81" baseType="lpstr">
      <vt:lpstr>ＭＳ Ｐゴシック</vt:lpstr>
      <vt:lpstr>Arial</vt:lpstr>
      <vt:lpstr>Calibri</vt:lpstr>
      <vt:lpstr>Calibri Light</vt:lpstr>
      <vt:lpstr>Office Theme</vt:lpstr>
      <vt:lpstr>たかっちゃんの紙芝居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たかっちゃんの紙芝居</dc:title>
  <dc:creator>ukai</dc:creator>
  <cp:lastModifiedBy>ukai</cp:lastModifiedBy>
  <cp:revision>1</cp:revision>
  <dcterms:created xsi:type="dcterms:W3CDTF">2015-09-29T14:02:32Z</dcterms:created>
  <dcterms:modified xsi:type="dcterms:W3CDTF">2015-09-29T14:13:33Z</dcterms:modified>
</cp:coreProperties>
</file>