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8" r:id="rId4"/>
    <p:sldId id="261" r:id="rId5"/>
    <p:sldId id="260" r:id="rId6"/>
    <p:sldId id="263" r:id="rId7"/>
    <p:sldId id="262" r:id="rId8"/>
    <p:sldId id="265" r:id="rId9"/>
    <p:sldId id="264" r:id="rId10"/>
    <p:sldId id="267" r:id="rId11"/>
    <p:sldId id="266" r:id="rId12"/>
    <p:sldId id="269" r:id="rId13"/>
    <p:sldId id="268" r:id="rId14"/>
    <p:sldId id="271" r:id="rId15"/>
    <p:sldId id="270" r:id="rId16"/>
    <p:sldId id="272" r:id="rId17"/>
    <p:sldId id="276" r:id="rId18"/>
    <p:sldId id="273" r:id="rId19"/>
  </p:sldIdLst>
  <p:sldSz cx="9144000" cy="6858000" type="screen4x3"/>
  <p:notesSz cx="6858000" cy="9144000"/>
  <p:photoAlbum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2708-4275-4795-A2EE-6EB0FF32F2BF}" type="datetimeFigureOut">
              <a:rPr kumimoji="1" lang="ja-JP" altLang="en-US" smtClean="0"/>
              <a:t>2015/11/12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03F96-CA75-4CCF-9C18-8BA0646A8BD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2824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2708-4275-4795-A2EE-6EB0FF32F2BF}" type="datetimeFigureOut">
              <a:rPr kumimoji="1" lang="ja-JP" altLang="en-US" smtClean="0"/>
              <a:t>2015/11/12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03F96-CA75-4CCF-9C18-8BA0646A8BD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3885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2708-4275-4795-A2EE-6EB0FF32F2BF}" type="datetimeFigureOut">
              <a:rPr kumimoji="1" lang="ja-JP" altLang="en-US" smtClean="0"/>
              <a:t>2015/11/12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03F96-CA75-4CCF-9C18-8BA0646A8BD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2551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2708-4275-4795-A2EE-6EB0FF32F2BF}" type="datetimeFigureOut">
              <a:rPr kumimoji="1" lang="ja-JP" altLang="en-US" smtClean="0"/>
              <a:t>2015/11/12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03F96-CA75-4CCF-9C18-8BA0646A8BD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9048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2708-4275-4795-A2EE-6EB0FF32F2BF}" type="datetimeFigureOut">
              <a:rPr kumimoji="1" lang="ja-JP" altLang="en-US" smtClean="0"/>
              <a:t>2015/11/12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03F96-CA75-4CCF-9C18-8BA0646A8BD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3859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2708-4275-4795-A2EE-6EB0FF32F2BF}" type="datetimeFigureOut">
              <a:rPr kumimoji="1" lang="ja-JP" altLang="en-US" smtClean="0"/>
              <a:t>2015/11/12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03F96-CA75-4CCF-9C18-8BA0646A8BD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0287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2708-4275-4795-A2EE-6EB0FF32F2BF}" type="datetimeFigureOut">
              <a:rPr kumimoji="1" lang="ja-JP" altLang="en-US" smtClean="0"/>
              <a:t>2015/11/12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03F96-CA75-4CCF-9C18-8BA0646A8BD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5239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2708-4275-4795-A2EE-6EB0FF32F2BF}" type="datetimeFigureOut">
              <a:rPr kumimoji="1" lang="ja-JP" altLang="en-US" smtClean="0"/>
              <a:t>2015/11/12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03F96-CA75-4CCF-9C18-8BA0646A8BD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5677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2708-4275-4795-A2EE-6EB0FF32F2BF}" type="datetimeFigureOut">
              <a:rPr kumimoji="1" lang="ja-JP" altLang="en-US" smtClean="0"/>
              <a:t>2015/11/12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03F96-CA75-4CCF-9C18-8BA0646A8BD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7493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2708-4275-4795-A2EE-6EB0FF32F2BF}" type="datetimeFigureOut">
              <a:rPr kumimoji="1" lang="ja-JP" altLang="en-US" smtClean="0"/>
              <a:t>2015/11/12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03F96-CA75-4CCF-9C18-8BA0646A8BD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2786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2708-4275-4795-A2EE-6EB0FF32F2BF}" type="datetimeFigureOut">
              <a:rPr kumimoji="1" lang="ja-JP" altLang="en-US" smtClean="0"/>
              <a:t>2015/11/12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03F96-CA75-4CCF-9C18-8BA0646A8BD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4014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22708-4275-4795-A2EE-6EB0FF32F2BF}" type="datetimeFigureOut">
              <a:rPr kumimoji="1" lang="ja-JP" altLang="en-US" smtClean="0"/>
              <a:t>2015/11/12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03F96-CA75-4CCF-9C18-8BA0646A8BD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4887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30716-0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9655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30716-00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8583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30716-00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3113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30716-00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7084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30716-00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6739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30716-00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5260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30716-00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20359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30716-00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2920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112165519-0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991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30716-00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2103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30716-00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4212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30716-00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6273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30716-00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6718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30716-00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1400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30716-00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154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30716-00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9960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30716-00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5734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30716-00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607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Office PowerPoint</Application>
  <PresentationFormat>画面に合わせる (4:3)</PresentationFormat>
  <Paragraphs>0</Paragraphs>
  <Slides>18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19" baseType="lpstr"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精華町役場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seika</dc:creator>
  <cp:lastModifiedBy>seika</cp:lastModifiedBy>
  <cp:revision>3</cp:revision>
  <dcterms:created xsi:type="dcterms:W3CDTF">2015-11-12T07:45:01Z</dcterms:created>
  <dcterms:modified xsi:type="dcterms:W3CDTF">2015-11-12T08:01:49Z</dcterms:modified>
</cp:coreProperties>
</file>