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1" r:id="rId5"/>
    <p:sldId id="260" r:id="rId6"/>
    <p:sldId id="263" r:id="rId7"/>
    <p:sldId id="262" r:id="rId8"/>
    <p:sldId id="265" r:id="rId9"/>
    <p:sldId id="264" r:id="rId10"/>
    <p:sldId id="267" r:id="rId11"/>
    <p:sldId id="266" r:id="rId12"/>
    <p:sldId id="269" r:id="rId13"/>
    <p:sldId id="268" r:id="rId14"/>
    <p:sldId id="271" r:id="rId15"/>
    <p:sldId id="270" r:id="rId16"/>
    <p:sldId id="273" r:id="rId17"/>
    <p:sldId id="272" r:id="rId18"/>
    <p:sldId id="275" r:id="rId19"/>
    <p:sldId id="274" r:id="rId20"/>
    <p:sldId id="277" r:id="rId21"/>
    <p:sldId id="276" r:id="rId22"/>
    <p:sldId id="278" r:id="rId23"/>
  </p:sldIdLst>
  <p:sldSz cx="9144000" cy="6858000" type="screen4x3"/>
  <p:notesSz cx="6858000" cy="9144000"/>
  <p:photoAlbum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3610-EA75-4FED-BA63-ECE976017F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1B24-FE55-4A1D-A395-17A9525F0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6634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3610-EA75-4FED-BA63-ECE976017F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1B24-FE55-4A1D-A395-17A9525F0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94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3610-EA75-4FED-BA63-ECE976017F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1B24-FE55-4A1D-A395-17A9525F0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1182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3610-EA75-4FED-BA63-ECE976017F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1B24-FE55-4A1D-A395-17A9525F0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44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3610-EA75-4FED-BA63-ECE976017F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1B24-FE55-4A1D-A395-17A9525F0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4880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3610-EA75-4FED-BA63-ECE976017F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1B24-FE55-4A1D-A395-17A9525F0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344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3610-EA75-4FED-BA63-ECE976017F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1B24-FE55-4A1D-A395-17A9525F0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825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3610-EA75-4FED-BA63-ECE976017F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1B24-FE55-4A1D-A395-17A9525F0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411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3610-EA75-4FED-BA63-ECE976017F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1B24-FE55-4A1D-A395-17A9525F0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836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3610-EA75-4FED-BA63-ECE976017F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1B24-FE55-4A1D-A395-17A9525F0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178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3610-EA75-4FED-BA63-ECE976017F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1B24-FE55-4A1D-A395-17A9525F0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2945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43610-EA75-4FED-BA63-ECE976017F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21B24-FE55-4A1D-A395-17A9525F0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84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14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6821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519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8520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0364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322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0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587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229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723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0421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439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35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0857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526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4274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25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960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343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295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478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248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83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3943-0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351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画面に合わせる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3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精華町役場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seika</dc:creator>
  <cp:lastModifiedBy>seika</cp:lastModifiedBy>
  <cp:revision>2</cp:revision>
  <dcterms:created xsi:type="dcterms:W3CDTF">2015-10-08T06:24:07Z</dcterms:created>
  <dcterms:modified xsi:type="dcterms:W3CDTF">2015-10-08T06:27:45Z</dcterms:modified>
</cp:coreProperties>
</file>