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63" r:id="rId7"/>
    <p:sldId id="262" r:id="rId8"/>
    <p:sldId id="265" r:id="rId9"/>
    <p:sldId id="264" r:id="rId10"/>
    <p:sldId id="267" r:id="rId11"/>
    <p:sldId id="266" r:id="rId12"/>
    <p:sldId id="269" r:id="rId13"/>
    <p:sldId id="268" r:id="rId14"/>
    <p:sldId id="271" r:id="rId15"/>
    <p:sldId id="270" r:id="rId16"/>
    <p:sldId id="273" r:id="rId17"/>
    <p:sldId id="272" r:id="rId18"/>
    <p:sldId id="275" r:id="rId19"/>
    <p:sldId id="274" r:id="rId20"/>
    <p:sldId id="277" r:id="rId21"/>
    <p:sldId id="276" r:id="rId22"/>
    <p:sldId id="278" r:id="rId23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940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10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25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52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37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92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24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73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63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966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8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49AC1-9B60-4E08-AA2E-7A25B8A1DE23}" type="datetimeFigureOut">
              <a:rPr kumimoji="1" lang="ja-JP" altLang="en-US" smtClean="0"/>
              <a:t>2015/11/12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E2B20-7D78-4DED-8991-374EEA752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19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595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63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75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43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632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08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27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994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55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1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62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601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457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9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31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93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71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4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15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137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06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5445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3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画面に合わせる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精華町役場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seika</dc:creator>
  <cp:lastModifiedBy>seika</cp:lastModifiedBy>
  <cp:revision>2</cp:revision>
  <dcterms:created xsi:type="dcterms:W3CDTF">2015-11-12T08:55:07Z</dcterms:created>
  <dcterms:modified xsi:type="dcterms:W3CDTF">2015-11-12T08:59:31Z</dcterms:modified>
</cp:coreProperties>
</file>