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58" r:id="rId4"/>
    <p:sldId id="261" r:id="rId5"/>
    <p:sldId id="260" r:id="rId6"/>
    <p:sldId id="263" r:id="rId7"/>
    <p:sldId id="262" r:id="rId8"/>
    <p:sldId id="265" r:id="rId9"/>
    <p:sldId id="264" r:id="rId10"/>
    <p:sldId id="267" r:id="rId11"/>
    <p:sldId id="266" r:id="rId12"/>
    <p:sldId id="269" r:id="rId13"/>
    <p:sldId id="268" r:id="rId14"/>
    <p:sldId id="271" r:id="rId15"/>
    <p:sldId id="270" r:id="rId16"/>
    <p:sldId id="273" r:id="rId17"/>
    <p:sldId id="272" r:id="rId18"/>
    <p:sldId id="275" r:id="rId19"/>
    <p:sldId id="274" r:id="rId20"/>
    <p:sldId id="276" r:id="rId21"/>
  </p:sldIdLst>
  <p:sldSz cx="9144000" cy="6858000" type="screen4x3"/>
  <p:notesSz cx="6858000" cy="9144000"/>
  <p:photoAlbum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59DFF-9815-4B30-B249-53FD2F6908BC}" type="datetimeFigureOut">
              <a:rPr kumimoji="1" lang="ja-JP" altLang="en-US" smtClean="0"/>
              <a:t>2015/11/12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65D60-8850-433F-8B69-65CE165DF76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23522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59DFF-9815-4B30-B249-53FD2F6908BC}" type="datetimeFigureOut">
              <a:rPr kumimoji="1" lang="ja-JP" altLang="en-US" smtClean="0"/>
              <a:t>2015/11/12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65D60-8850-433F-8B69-65CE165DF76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09263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59DFF-9815-4B30-B249-53FD2F6908BC}" type="datetimeFigureOut">
              <a:rPr kumimoji="1" lang="ja-JP" altLang="en-US" smtClean="0"/>
              <a:t>2015/11/12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65D60-8850-433F-8B69-65CE165DF76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16465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59DFF-9815-4B30-B249-53FD2F6908BC}" type="datetimeFigureOut">
              <a:rPr kumimoji="1" lang="ja-JP" altLang="en-US" smtClean="0"/>
              <a:t>2015/11/12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65D60-8850-433F-8B69-65CE165DF76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51458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59DFF-9815-4B30-B249-53FD2F6908BC}" type="datetimeFigureOut">
              <a:rPr kumimoji="1" lang="ja-JP" altLang="en-US" smtClean="0"/>
              <a:t>2015/11/12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65D60-8850-433F-8B69-65CE165DF76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75122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59DFF-9815-4B30-B249-53FD2F6908BC}" type="datetimeFigureOut">
              <a:rPr kumimoji="1" lang="ja-JP" altLang="en-US" smtClean="0"/>
              <a:t>2015/11/12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65D60-8850-433F-8B69-65CE165DF76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1524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59DFF-9815-4B30-B249-53FD2F6908BC}" type="datetimeFigureOut">
              <a:rPr kumimoji="1" lang="ja-JP" altLang="en-US" smtClean="0"/>
              <a:t>2015/11/12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65D60-8850-433F-8B69-65CE165DF76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0192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59DFF-9815-4B30-B249-53FD2F6908BC}" type="datetimeFigureOut">
              <a:rPr kumimoji="1" lang="ja-JP" altLang="en-US" smtClean="0"/>
              <a:t>2015/11/12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65D60-8850-433F-8B69-65CE165DF76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1997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59DFF-9815-4B30-B249-53FD2F6908BC}" type="datetimeFigureOut">
              <a:rPr kumimoji="1" lang="ja-JP" altLang="en-US" smtClean="0"/>
              <a:t>2015/11/12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65D60-8850-433F-8B69-65CE165DF76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42506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59DFF-9815-4B30-B249-53FD2F6908BC}" type="datetimeFigureOut">
              <a:rPr kumimoji="1" lang="ja-JP" altLang="en-US" smtClean="0"/>
              <a:t>2015/11/12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65D60-8850-433F-8B69-65CE165DF76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87558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59DFF-9815-4B30-B249-53FD2F6908BC}" type="datetimeFigureOut">
              <a:rPr kumimoji="1" lang="ja-JP" altLang="en-US" smtClean="0"/>
              <a:t>2015/11/12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65D60-8850-433F-8B69-65CE165DF76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62279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A59DFF-9815-4B30-B249-53FD2F6908BC}" type="datetimeFigureOut">
              <a:rPr kumimoji="1" lang="ja-JP" altLang="en-US" smtClean="0"/>
              <a:t>2015/11/12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665D60-8850-433F-8B69-65CE165DF76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0162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51008125948-00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436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51008125948-00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00822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51008125948-00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9846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51008125948-00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97048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51008125948-00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63298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51008125948-00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67014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51008125948-00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85768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51008125948-00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00231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51008125948-001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15867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51008125948-001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8433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51008125948-00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12385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51008125948-000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412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51008125948-002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26547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51008125948-00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93560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51008125948-000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17703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51008125948-000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72238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51008125948-000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8445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51008125948-000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21356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51008125948-000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74517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51008125948-000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68338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画面に合わせる (4:3)</PresentationFormat>
  <Paragraphs>0</Paragraphs>
  <Slides>20</Slides>
  <Notes>0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20</vt:i4>
      </vt:variant>
    </vt:vector>
  </HeadingPairs>
  <TitlesOfParts>
    <vt:vector size="21" baseType="lpstr">
      <vt:lpstr>Office ​​テーマ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精華町役場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seika</dc:creator>
  <cp:lastModifiedBy>seika</cp:lastModifiedBy>
  <cp:revision>2</cp:revision>
  <dcterms:created xsi:type="dcterms:W3CDTF">2015-11-12T08:47:04Z</dcterms:created>
  <dcterms:modified xsi:type="dcterms:W3CDTF">2015-11-12T08:49:08Z</dcterms:modified>
</cp:coreProperties>
</file>