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0" r:id="rId6"/>
    <p:sldId id="263" r:id="rId7"/>
    <p:sldId id="262" r:id="rId8"/>
    <p:sldId id="265" r:id="rId9"/>
    <p:sldId id="264" r:id="rId10"/>
    <p:sldId id="267" r:id="rId11"/>
    <p:sldId id="266" r:id="rId12"/>
    <p:sldId id="269" r:id="rId13"/>
    <p:sldId id="268" r:id="rId14"/>
    <p:sldId id="271" r:id="rId15"/>
    <p:sldId id="270" r:id="rId16"/>
    <p:sldId id="273" r:id="rId17"/>
    <p:sldId id="272" r:id="rId18"/>
    <p:sldId id="275" r:id="rId19"/>
    <p:sldId id="274" r:id="rId20"/>
    <p:sldId id="277" r:id="rId21"/>
    <p:sldId id="276" r:id="rId22"/>
    <p:sldId id="278" r:id="rId23"/>
  </p:sldIdLst>
  <p:sldSz cx="9144000" cy="6858000" type="screen4x3"/>
  <p:notesSz cx="6858000" cy="9144000"/>
  <p:photoAlbum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4828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593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65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544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0891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238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699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630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11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685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9118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D1C215-56F8-44CF-9D54-0373C6BA3957}" type="datetimeFigureOut">
              <a:rPr kumimoji="1" lang="ja-JP" altLang="en-US" smtClean="0"/>
              <a:t>2015/10/8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5E2EC-208F-455F-8D75-3D2405738A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205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778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1334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194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7872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818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431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678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0204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2100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1784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3988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56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6476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23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487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8445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762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4868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495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719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947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1008122828-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850"/>
            <a:ext cx="9144000" cy="6464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4671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画面に合わせる (4:3)</PresentationFormat>
  <Paragraphs>0</Paragraphs>
  <Slides>22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3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精華町役場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seika</dc:creator>
  <cp:lastModifiedBy>seika</cp:lastModifiedBy>
  <cp:revision>2</cp:revision>
  <dcterms:created xsi:type="dcterms:W3CDTF">2015-10-08T05:46:54Z</dcterms:created>
  <dcterms:modified xsi:type="dcterms:W3CDTF">2015-10-08T05:58:03Z</dcterms:modified>
</cp:coreProperties>
</file>